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Java 19.10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2" r:id="rId5"/>
    <p:sldId id="264" r:id="rId6"/>
    <p:sldId id="266" r:id="rId7"/>
    <p:sldId id="268" r:id="rId8"/>
    <p:sldId id="270" r:id="rId9"/>
    <p:sldId id="272" r:id="rId10"/>
    <p:sldId id="274" r:id="rId11"/>
    <p:sldId id="276" r:id="rId12"/>
    <p:sldId id="278" r:id="rId13"/>
  </p:sldIdLst>
  <p:sldSz cx="9144000" cy="6858000" type="screen4x3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/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100" d="100"/>
          <a:sy n="100" d="100"/>
        </p:scale>
        <p:origin x="0" y="0"/>
      </p:cViewPr>
    </p:cSldViewPr>
  </p:slideViewPr>
  <p:notesViewPr>
    <p:cSldViewPr>
      <p:cViewPr>
        <p:scale>
          <a:sx n="100" d="100"/>
          <a:sy n="100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FD100E-3FB3-4B18-904F-7314021BB21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C2E684-B1B4-415A-8F0F-3F7C0C384CD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B7A392-4359-4904-B7C4-E91C522F04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C607A9-BBB4-4C3C-B7BA-4588122FFA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BC8927D-4270-4D82-9A50-A747269834F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DC99880-7A47-4A8E-BAB4-7F82B1087A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8439527-A62F-4F4E-A4DF-E5F354B3E2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F6D5970-F698-42BA-A776-099EF9849D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E39041C-C2E7-484E-8A05-4566EF1F3A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EFE1B9-B02C-44C7-8A9C-6D00FFB56E6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40AD4D-684F-424B-9466-5C631BD46F0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2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OS" val="Unix 3.10 unknown"/>
  <p:tag name="AS_RELEASE_DATE" val="2019.10.31"/>
  <p:tag name="AS_TITLE" val="Aspose.Slides for Java"/>
  <p:tag name="AS_VERSION" val="19.1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0</Paragraphs>
  <Slides>12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5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Java</Application>
  <AppVersion>19.1000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2020-06-05T14:40:26.368</cp:lastPrinted>
  <dcterms:created xsi:type="dcterms:W3CDTF">2020-06-05T18:40:26Z</dcterms:created>
  <dcterms:modified xsi:type="dcterms:W3CDTF">2020-06-05T18:40:44Z</dcterms:modified>
</cp:coreProperties>
</file>